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0" r:id="rId5"/>
    <p:sldId id="259" r:id="rId6"/>
    <p:sldId id="260" r:id="rId7"/>
    <p:sldId id="261" r:id="rId8"/>
    <p:sldId id="262" r:id="rId9"/>
    <p:sldId id="263" r:id="rId10"/>
    <p:sldId id="264" r:id="rId11"/>
    <p:sldId id="265" r:id="rId12"/>
    <p:sldId id="266" r:id="rId13"/>
    <p:sldId id="267" r:id="rId14"/>
    <p:sldId id="268"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1" d="100"/>
          <a:sy n="71" d="100"/>
        </p:scale>
        <p:origin x="69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510A3-7DA7-2B3F-9AC9-8929092B01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23815EC-A503-9F0A-BA46-57633D06AD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402650-E6BC-BE64-BDC2-DFF8D0DCAB3B}"/>
              </a:ext>
            </a:extLst>
          </p:cNvPr>
          <p:cNvSpPr>
            <a:spLocks noGrp="1"/>
          </p:cNvSpPr>
          <p:nvPr>
            <p:ph type="dt" sz="half" idx="10"/>
          </p:nvPr>
        </p:nvSpPr>
        <p:spPr/>
        <p:txBody>
          <a:bodyPr/>
          <a:lstStyle/>
          <a:p>
            <a:fld id="{74DD3BDD-1FF1-4E43-AC2B-EFACFACC3CA5}" type="datetimeFigureOut">
              <a:rPr lang="en-US" smtClean="0"/>
              <a:t>5/22/2026</a:t>
            </a:fld>
            <a:endParaRPr lang="en-US"/>
          </a:p>
        </p:txBody>
      </p:sp>
      <p:sp>
        <p:nvSpPr>
          <p:cNvPr id="5" name="Footer Placeholder 4">
            <a:extLst>
              <a:ext uri="{FF2B5EF4-FFF2-40B4-BE49-F238E27FC236}">
                <a16:creationId xmlns:a16="http://schemas.microsoft.com/office/drawing/2014/main" id="{8272C729-D5DA-F17C-B290-AD1F640561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D640E4-E9FE-8C9A-BD27-1BA3C6C40D86}"/>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2342596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29EC0-8FB5-27CC-F1AA-CDFCCC3508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D82FDD-E581-41D1-0E89-3CB681AC46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89D46C-500C-830F-4F23-6FE8BFBEFB3D}"/>
              </a:ext>
            </a:extLst>
          </p:cNvPr>
          <p:cNvSpPr>
            <a:spLocks noGrp="1"/>
          </p:cNvSpPr>
          <p:nvPr>
            <p:ph type="dt" sz="half" idx="10"/>
          </p:nvPr>
        </p:nvSpPr>
        <p:spPr/>
        <p:txBody>
          <a:bodyPr/>
          <a:lstStyle/>
          <a:p>
            <a:fld id="{74DD3BDD-1FF1-4E43-AC2B-EFACFACC3CA5}" type="datetimeFigureOut">
              <a:rPr lang="en-US" smtClean="0"/>
              <a:t>5/22/2026</a:t>
            </a:fld>
            <a:endParaRPr lang="en-US"/>
          </a:p>
        </p:txBody>
      </p:sp>
      <p:sp>
        <p:nvSpPr>
          <p:cNvPr id="5" name="Footer Placeholder 4">
            <a:extLst>
              <a:ext uri="{FF2B5EF4-FFF2-40B4-BE49-F238E27FC236}">
                <a16:creationId xmlns:a16="http://schemas.microsoft.com/office/drawing/2014/main" id="{3FEB3188-BA9B-9240-44F2-545A16AB22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6EE6AB-5494-497E-C919-460A264DAB84}"/>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42646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C894AA-9947-771F-CE44-16A038D0AA2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004334D-D95C-B529-E69C-39BF3A05803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7AA136-0737-0EEB-A74E-E9429AFC6D04}"/>
              </a:ext>
            </a:extLst>
          </p:cNvPr>
          <p:cNvSpPr>
            <a:spLocks noGrp="1"/>
          </p:cNvSpPr>
          <p:nvPr>
            <p:ph type="dt" sz="half" idx="10"/>
          </p:nvPr>
        </p:nvSpPr>
        <p:spPr/>
        <p:txBody>
          <a:bodyPr/>
          <a:lstStyle/>
          <a:p>
            <a:fld id="{74DD3BDD-1FF1-4E43-AC2B-EFACFACC3CA5}" type="datetimeFigureOut">
              <a:rPr lang="en-US" smtClean="0"/>
              <a:t>5/22/2026</a:t>
            </a:fld>
            <a:endParaRPr lang="en-US"/>
          </a:p>
        </p:txBody>
      </p:sp>
      <p:sp>
        <p:nvSpPr>
          <p:cNvPr id="5" name="Footer Placeholder 4">
            <a:extLst>
              <a:ext uri="{FF2B5EF4-FFF2-40B4-BE49-F238E27FC236}">
                <a16:creationId xmlns:a16="http://schemas.microsoft.com/office/drawing/2014/main" id="{9295C3F2-97A9-E167-8ED6-1234CDFA8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0ADA87-1892-D29C-4B17-4FF846A7E215}"/>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601392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D2E98-D98B-7F66-FE75-50ED96AC92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B273CF-4C45-5B4F-6C76-B862AAAD8B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19B327-48D9-A4EB-0536-9914272549C9}"/>
              </a:ext>
            </a:extLst>
          </p:cNvPr>
          <p:cNvSpPr>
            <a:spLocks noGrp="1"/>
          </p:cNvSpPr>
          <p:nvPr>
            <p:ph type="dt" sz="half" idx="10"/>
          </p:nvPr>
        </p:nvSpPr>
        <p:spPr/>
        <p:txBody>
          <a:bodyPr/>
          <a:lstStyle/>
          <a:p>
            <a:fld id="{74DD3BDD-1FF1-4E43-AC2B-EFACFACC3CA5}" type="datetimeFigureOut">
              <a:rPr lang="en-US" smtClean="0"/>
              <a:t>5/22/2026</a:t>
            </a:fld>
            <a:endParaRPr lang="en-US"/>
          </a:p>
        </p:txBody>
      </p:sp>
      <p:sp>
        <p:nvSpPr>
          <p:cNvPr id="5" name="Footer Placeholder 4">
            <a:extLst>
              <a:ext uri="{FF2B5EF4-FFF2-40B4-BE49-F238E27FC236}">
                <a16:creationId xmlns:a16="http://schemas.microsoft.com/office/drawing/2014/main" id="{04602D65-0875-BE98-B5E2-514B0AE9A2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BBA298-32D7-BAE0-B345-72979DA653C1}"/>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786745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DC564-FFDC-4EA6-F6EC-5A9EFB6883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8512F2A-8F96-1D23-0BB7-53125CE0E44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3A8975-5D5E-ADC1-419B-7CBB2AD94C68}"/>
              </a:ext>
            </a:extLst>
          </p:cNvPr>
          <p:cNvSpPr>
            <a:spLocks noGrp="1"/>
          </p:cNvSpPr>
          <p:nvPr>
            <p:ph type="dt" sz="half" idx="10"/>
          </p:nvPr>
        </p:nvSpPr>
        <p:spPr/>
        <p:txBody>
          <a:bodyPr/>
          <a:lstStyle/>
          <a:p>
            <a:fld id="{74DD3BDD-1FF1-4E43-AC2B-EFACFACC3CA5}" type="datetimeFigureOut">
              <a:rPr lang="en-US" smtClean="0"/>
              <a:t>5/22/2026</a:t>
            </a:fld>
            <a:endParaRPr lang="en-US"/>
          </a:p>
        </p:txBody>
      </p:sp>
      <p:sp>
        <p:nvSpPr>
          <p:cNvPr id="5" name="Footer Placeholder 4">
            <a:extLst>
              <a:ext uri="{FF2B5EF4-FFF2-40B4-BE49-F238E27FC236}">
                <a16:creationId xmlns:a16="http://schemas.microsoft.com/office/drawing/2014/main" id="{C066374E-354A-D37F-B4D8-42FC369CA7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72EC05-222A-DE85-4584-638AA4D9CA51}"/>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297396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7AA95-8A99-0479-2C59-2041BC6E32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1CA730-ED83-64EA-C0EE-0650B5698B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5ADD92-F1F7-91E3-4E1B-9A5619AFA8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BCB77B8-2EED-66B0-1804-69DA41C54BB9}"/>
              </a:ext>
            </a:extLst>
          </p:cNvPr>
          <p:cNvSpPr>
            <a:spLocks noGrp="1"/>
          </p:cNvSpPr>
          <p:nvPr>
            <p:ph type="dt" sz="half" idx="10"/>
          </p:nvPr>
        </p:nvSpPr>
        <p:spPr/>
        <p:txBody>
          <a:bodyPr/>
          <a:lstStyle/>
          <a:p>
            <a:fld id="{74DD3BDD-1FF1-4E43-AC2B-EFACFACC3CA5}" type="datetimeFigureOut">
              <a:rPr lang="en-US" smtClean="0"/>
              <a:t>5/22/2026</a:t>
            </a:fld>
            <a:endParaRPr lang="en-US"/>
          </a:p>
        </p:txBody>
      </p:sp>
      <p:sp>
        <p:nvSpPr>
          <p:cNvPr id="6" name="Footer Placeholder 5">
            <a:extLst>
              <a:ext uri="{FF2B5EF4-FFF2-40B4-BE49-F238E27FC236}">
                <a16:creationId xmlns:a16="http://schemas.microsoft.com/office/drawing/2014/main" id="{31024714-4880-EFEA-05C1-177CA883E1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3C2F14-D79F-FFDA-B811-786C9CEFFA81}"/>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916299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6F14B-5421-1E70-E1BF-9D90A02A1EB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E27F61-EEF5-C2DC-2C43-0CBE9AFB0D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F3828BB-CCBF-E0B2-916E-A61F09169FF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D837693-3564-C30A-D927-4D2F845D14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2479F2-6382-AEF3-35F6-930BA56AA06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991B401-43DB-D547-86B8-4A41EAB73662}"/>
              </a:ext>
            </a:extLst>
          </p:cNvPr>
          <p:cNvSpPr>
            <a:spLocks noGrp="1"/>
          </p:cNvSpPr>
          <p:nvPr>
            <p:ph type="dt" sz="half" idx="10"/>
          </p:nvPr>
        </p:nvSpPr>
        <p:spPr/>
        <p:txBody>
          <a:bodyPr/>
          <a:lstStyle/>
          <a:p>
            <a:fld id="{74DD3BDD-1FF1-4E43-AC2B-EFACFACC3CA5}" type="datetimeFigureOut">
              <a:rPr lang="en-US" smtClean="0"/>
              <a:t>5/22/2026</a:t>
            </a:fld>
            <a:endParaRPr lang="en-US"/>
          </a:p>
        </p:txBody>
      </p:sp>
      <p:sp>
        <p:nvSpPr>
          <p:cNvPr id="8" name="Footer Placeholder 7">
            <a:extLst>
              <a:ext uri="{FF2B5EF4-FFF2-40B4-BE49-F238E27FC236}">
                <a16:creationId xmlns:a16="http://schemas.microsoft.com/office/drawing/2014/main" id="{C5EBFC22-B4EB-1474-E1BC-D16708AF718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A19839C-5B31-C32F-076E-EB8A2540F258}"/>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1403222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835EA-56BF-2E1A-C0E9-4A7CC752794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600969-78BB-0DCB-C6B8-59589491200B}"/>
              </a:ext>
            </a:extLst>
          </p:cNvPr>
          <p:cNvSpPr>
            <a:spLocks noGrp="1"/>
          </p:cNvSpPr>
          <p:nvPr>
            <p:ph type="dt" sz="half" idx="10"/>
          </p:nvPr>
        </p:nvSpPr>
        <p:spPr/>
        <p:txBody>
          <a:bodyPr/>
          <a:lstStyle/>
          <a:p>
            <a:fld id="{74DD3BDD-1FF1-4E43-AC2B-EFACFACC3CA5}" type="datetimeFigureOut">
              <a:rPr lang="en-US" smtClean="0"/>
              <a:t>5/22/2026</a:t>
            </a:fld>
            <a:endParaRPr lang="en-US"/>
          </a:p>
        </p:txBody>
      </p:sp>
      <p:sp>
        <p:nvSpPr>
          <p:cNvPr id="4" name="Footer Placeholder 3">
            <a:extLst>
              <a:ext uri="{FF2B5EF4-FFF2-40B4-BE49-F238E27FC236}">
                <a16:creationId xmlns:a16="http://schemas.microsoft.com/office/drawing/2014/main" id="{7EFA8200-464A-A056-87AC-F573960ADBA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1BBF2FC-B96C-6CE9-265A-F67CD15E6D99}"/>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294103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0E246F-05B5-C453-EF78-AD39081A68EE}"/>
              </a:ext>
            </a:extLst>
          </p:cNvPr>
          <p:cNvSpPr>
            <a:spLocks noGrp="1"/>
          </p:cNvSpPr>
          <p:nvPr>
            <p:ph type="dt" sz="half" idx="10"/>
          </p:nvPr>
        </p:nvSpPr>
        <p:spPr/>
        <p:txBody>
          <a:bodyPr/>
          <a:lstStyle/>
          <a:p>
            <a:fld id="{74DD3BDD-1FF1-4E43-AC2B-EFACFACC3CA5}" type="datetimeFigureOut">
              <a:rPr lang="en-US" smtClean="0"/>
              <a:t>5/22/2026</a:t>
            </a:fld>
            <a:endParaRPr lang="en-US"/>
          </a:p>
        </p:txBody>
      </p:sp>
      <p:sp>
        <p:nvSpPr>
          <p:cNvPr id="3" name="Footer Placeholder 2">
            <a:extLst>
              <a:ext uri="{FF2B5EF4-FFF2-40B4-BE49-F238E27FC236}">
                <a16:creationId xmlns:a16="http://schemas.microsoft.com/office/drawing/2014/main" id="{CBA198B9-056F-AF8A-4D7F-20422B8777D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B7D050F-8E9B-6192-3F22-58DF36FBDAA9}"/>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2592267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9F284-5A9B-425E-9C84-D58EA1B98A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89DDA7-0085-71BF-B681-92A9FFD051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38389D0-82EC-B787-7A17-501309F445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E6BEE2-0753-5099-A686-675AE716B667}"/>
              </a:ext>
            </a:extLst>
          </p:cNvPr>
          <p:cNvSpPr>
            <a:spLocks noGrp="1"/>
          </p:cNvSpPr>
          <p:nvPr>
            <p:ph type="dt" sz="half" idx="10"/>
          </p:nvPr>
        </p:nvSpPr>
        <p:spPr/>
        <p:txBody>
          <a:bodyPr/>
          <a:lstStyle/>
          <a:p>
            <a:fld id="{74DD3BDD-1FF1-4E43-AC2B-EFACFACC3CA5}" type="datetimeFigureOut">
              <a:rPr lang="en-US" smtClean="0"/>
              <a:t>5/22/2026</a:t>
            </a:fld>
            <a:endParaRPr lang="en-US"/>
          </a:p>
        </p:txBody>
      </p:sp>
      <p:sp>
        <p:nvSpPr>
          <p:cNvPr id="6" name="Footer Placeholder 5">
            <a:extLst>
              <a:ext uri="{FF2B5EF4-FFF2-40B4-BE49-F238E27FC236}">
                <a16:creationId xmlns:a16="http://schemas.microsoft.com/office/drawing/2014/main" id="{3040B85F-8412-7568-D109-9C4181AA62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19C852-D308-3611-C773-A577C2EAF58D}"/>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1042383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4ECA6-7107-990E-1522-FAE8D421C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AB019EB-D044-6C13-561F-042116A8DC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7A9F2FA-E80C-10F1-DDBA-C4DD4509E3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974BA3-34EC-37AE-CD75-28CFA46C24AB}"/>
              </a:ext>
            </a:extLst>
          </p:cNvPr>
          <p:cNvSpPr>
            <a:spLocks noGrp="1"/>
          </p:cNvSpPr>
          <p:nvPr>
            <p:ph type="dt" sz="half" idx="10"/>
          </p:nvPr>
        </p:nvSpPr>
        <p:spPr/>
        <p:txBody>
          <a:bodyPr/>
          <a:lstStyle/>
          <a:p>
            <a:fld id="{74DD3BDD-1FF1-4E43-AC2B-EFACFACC3CA5}" type="datetimeFigureOut">
              <a:rPr lang="en-US" smtClean="0"/>
              <a:t>5/22/2026</a:t>
            </a:fld>
            <a:endParaRPr lang="en-US"/>
          </a:p>
        </p:txBody>
      </p:sp>
      <p:sp>
        <p:nvSpPr>
          <p:cNvPr id="6" name="Footer Placeholder 5">
            <a:extLst>
              <a:ext uri="{FF2B5EF4-FFF2-40B4-BE49-F238E27FC236}">
                <a16:creationId xmlns:a16="http://schemas.microsoft.com/office/drawing/2014/main" id="{37EB8F17-AE3D-C116-E7DF-73DBC72AA3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4A4474-1DEC-D726-EB81-BBA0CD359B49}"/>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82520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0192DB-B72D-131E-7DBC-DBDA246DC8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448D3FB-ADD7-0BC1-F3DC-780D2F5E00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7E397C-DB74-C2C0-65E2-4C6A2FD718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4DD3BDD-1FF1-4E43-AC2B-EFACFACC3CA5}" type="datetimeFigureOut">
              <a:rPr lang="en-US" smtClean="0"/>
              <a:t>5/22/2026</a:t>
            </a:fld>
            <a:endParaRPr lang="en-US"/>
          </a:p>
        </p:txBody>
      </p:sp>
      <p:sp>
        <p:nvSpPr>
          <p:cNvPr id="5" name="Footer Placeholder 4">
            <a:extLst>
              <a:ext uri="{FF2B5EF4-FFF2-40B4-BE49-F238E27FC236}">
                <a16:creationId xmlns:a16="http://schemas.microsoft.com/office/drawing/2014/main" id="{D56DCD22-C354-391E-F17A-062AC5291A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9977302-C66A-DEC3-83C8-7B904EF3C1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56CCF35-D4B0-41BF-BAC1-588B537A4B54}" type="slidenum">
              <a:rPr lang="en-US" smtClean="0"/>
              <a:t>‹#›</a:t>
            </a:fld>
            <a:endParaRPr lang="en-US"/>
          </a:p>
        </p:txBody>
      </p:sp>
    </p:spTree>
    <p:extLst>
      <p:ext uri="{BB962C8B-B14F-4D97-AF65-F5344CB8AC3E}">
        <p14:creationId xmlns:p14="http://schemas.microsoft.com/office/powerpoint/2010/main" val="11441157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D29C8-400A-AAAA-0E7D-FBC2A338FF32}"/>
              </a:ext>
            </a:extLst>
          </p:cNvPr>
          <p:cNvSpPr>
            <a:spLocks noGrp="1"/>
          </p:cNvSpPr>
          <p:nvPr>
            <p:ph type="ctrTitle"/>
          </p:nvPr>
        </p:nvSpPr>
        <p:spPr>
          <a:xfrm>
            <a:off x="1524000" y="1122363"/>
            <a:ext cx="9144000" cy="4404378"/>
          </a:xfrm>
          <a:solidFill>
            <a:schemeClr val="accent2"/>
          </a:solidFill>
        </p:spPr>
        <p:txBody>
          <a:bodyPr anchor="ctr"/>
          <a:lstStyle/>
          <a:p>
            <a:r>
              <a:rPr lang="en-US" b="1" dirty="0">
                <a:latin typeface="Comic Sans MS" panose="030F0702030302020204" pitchFamily="66" charset="0"/>
              </a:rPr>
              <a:t>All scriptures from ESV</a:t>
            </a:r>
          </a:p>
        </p:txBody>
      </p:sp>
      <p:sp>
        <p:nvSpPr>
          <p:cNvPr id="3" name="Subtitle 2">
            <a:extLst>
              <a:ext uri="{FF2B5EF4-FFF2-40B4-BE49-F238E27FC236}">
                <a16:creationId xmlns:a16="http://schemas.microsoft.com/office/drawing/2014/main" id="{60CFAC74-3E3C-5CD1-7B73-DD4794B6F003}"/>
              </a:ext>
            </a:extLst>
          </p:cNvPr>
          <p:cNvSpPr>
            <a:spLocks noGrp="1"/>
          </p:cNvSpPr>
          <p:nvPr>
            <p:ph type="subTitle" idx="1"/>
          </p:nvPr>
        </p:nvSpPr>
        <p:spPr>
          <a:xfrm flipV="1">
            <a:off x="1524000" y="5257799"/>
            <a:ext cx="9144000" cy="268941"/>
          </a:xfrm>
        </p:spPr>
        <p:txBody>
          <a:bodyPr>
            <a:normAutofit fontScale="62500" lnSpcReduction="20000"/>
          </a:bodyPr>
          <a:lstStyle/>
          <a:p>
            <a:endParaRPr lang="en-US" dirty="0"/>
          </a:p>
        </p:txBody>
      </p:sp>
    </p:spTree>
    <p:extLst>
      <p:ext uri="{BB962C8B-B14F-4D97-AF65-F5344CB8AC3E}">
        <p14:creationId xmlns:p14="http://schemas.microsoft.com/office/powerpoint/2010/main" val="12573601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766DB-E58B-2788-1E1D-F457EFE107FB}"/>
              </a:ext>
            </a:extLst>
          </p:cNvPr>
          <p:cNvSpPr>
            <a:spLocks noGrp="1"/>
          </p:cNvSpPr>
          <p:nvPr>
            <p:ph type="title"/>
          </p:nvPr>
        </p:nvSpPr>
        <p:spPr>
          <a:solidFill>
            <a:srgbClr val="FFC000"/>
          </a:solidFill>
        </p:spPr>
        <p:txBody>
          <a:bodyPr>
            <a:normAutofit/>
          </a:bodyPr>
          <a:lstStyle/>
          <a:p>
            <a:pPr algn="ctr"/>
            <a:r>
              <a:rPr lang="en-US" b="1" dirty="0">
                <a:latin typeface="Comic Sans MS" panose="030F0702030302020204" pitchFamily="66" charset="0"/>
              </a:rPr>
              <a:t>Genesis 9 v 11 - 17</a:t>
            </a:r>
            <a:endParaRPr lang="en-US" dirty="0"/>
          </a:p>
        </p:txBody>
      </p:sp>
      <p:sp>
        <p:nvSpPr>
          <p:cNvPr id="3" name="Content Placeholder 2">
            <a:extLst>
              <a:ext uri="{FF2B5EF4-FFF2-40B4-BE49-F238E27FC236}">
                <a16:creationId xmlns:a16="http://schemas.microsoft.com/office/drawing/2014/main" id="{129D37E4-DE1B-7626-A99B-8036731EAB8E}"/>
              </a:ext>
            </a:extLst>
          </p:cNvPr>
          <p:cNvSpPr>
            <a:spLocks noGrp="1"/>
          </p:cNvSpPr>
          <p:nvPr>
            <p:ph idx="1"/>
          </p:nvPr>
        </p:nvSpPr>
        <p:spPr>
          <a:solidFill>
            <a:srgbClr val="00B0F0"/>
          </a:solidFill>
        </p:spPr>
        <p:txBody>
          <a:bodyPr>
            <a:normAutofit fontScale="85000" lnSpcReduction="20000"/>
          </a:bodyPr>
          <a:lstStyle/>
          <a:p>
            <a:pPr marL="0" indent="0">
              <a:buNone/>
            </a:pPr>
            <a:r>
              <a:rPr lang="en-US" b="1" dirty="0">
                <a:latin typeface="Comic Sans MS" panose="030F0702030302020204" pitchFamily="66" charset="0"/>
              </a:rPr>
              <a:t>11 I establish my covenant with you, that never again shall all flesh be cut off by the waters of the flood, and never again shall there be a flood to destroy the earth.” 12 And God said, “This is the sign of the covenant that I make between me and you and every living creature that is with you, for all future generations: 13 I have set my bow in the cloud, and it shall be a sign of the covenant between me and the earth. 14 When I bring clouds over the earth and the bow is seen in the clouds, 15 I will remember my covenant that is between me and you and every living creature of all flesh. And the waters shall never again become a flood to destroy all flesh. 16 When the bow is in the clouds, I will see it and remember the everlasting covenant between God and every living creature of all flesh that is on the earth.” 17 God said to Noah, “This is the sign of the covenant that I have established between me and all flesh that is on the earth.”</a:t>
            </a:r>
            <a:endParaRPr lang="en-US" dirty="0"/>
          </a:p>
        </p:txBody>
      </p:sp>
    </p:spTree>
    <p:extLst>
      <p:ext uri="{BB962C8B-B14F-4D97-AF65-F5344CB8AC3E}">
        <p14:creationId xmlns:p14="http://schemas.microsoft.com/office/powerpoint/2010/main" val="2413943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FEF34-C490-F8D8-549E-107EA1816B74}"/>
              </a:ext>
            </a:extLst>
          </p:cNvPr>
          <p:cNvSpPr>
            <a:spLocks noGrp="1"/>
          </p:cNvSpPr>
          <p:nvPr>
            <p:ph type="title"/>
          </p:nvPr>
        </p:nvSpPr>
        <p:spPr>
          <a:xfrm>
            <a:off x="838200" y="351678"/>
            <a:ext cx="10515600" cy="1325563"/>
          </a:xfrm>
          <a:solidFill>
            <a:srgbClr val="FFC000"/>
          </a:solidFill>
        </p:spPr>
        <p:txBody>
          <a:bodyPr/>
          <a:lstStyle/>
          <a:p>
            <a:pPr algn="ctr"/>
            <a:r>
              <a:rPr lang="fi-FI" b="1" dirty="0">
                <a:latin typeface="Comic Sans MS" panose="030F0702030302020204" pitchFamily="66" charset="0"/>
              </a:rPr>
              <a:t>Genesis 12 v 1 - 4</a:t>
            </a:r>
            <a:endParaRPr lang="en-US" dirty="0"/>
          </a:p>
        </p:txBody>
      </p:sp>
      <p:sp>
        <p:nvSpPr>
          <p:cNvPr id="3" name="Content Placeholder 2">
            <a:extLst>
              <a:ext uri="{FF2B5EF4-FFF2-40B4-BE49-F238E27FC236}">
                <a16:creationId xmlns:a16="http://schemas.microsoft.com/office/drawing/2014/main" id="{BF7870B5-CE92-8029-3036-6AFA104688AD}"/>
              </a:ext>
            </a:extLst>
          </p:cNvPr>
          <p:cNvSpPr>
            <a:spLocks noGrp="1"/>
          </p:cNvSpPr>
          <p:nvPr>
            <p:ph idx="1"/>
          </p:nvPr>
        </p:nvSpPr>
        <p:spPr>
          <a:solidFill>
            <a:srgbClr val="00B0F0"/>
          </a:solidFill>
        </p:spPr>
        <p:txBody>
          <a:bodyPr>
            <a:normAutofit lnSpcReduction="10000"/>
          </a:bodyPr>
          <a:lstStyle/>
          <a:p>
            <a:r>
              <a:rPr lang="en-US" b="1" dirty="0">
                <a:latin typeface="Comic Sans MS" panose="030F0702030302020204" pitchFamily="66" charset="0"/>
              </a:rPr>
              <a:t>12 Now the Lord said[a] to Abram, “Go from your country and your kindred and your father's house to the land that I will show you. 2 And I will make of you a great nation, and I will bless you and make your name great, so that you will be a blessing. 3 I will bless those who bless you, and him who </a:t>
            </a:r>
            <a:r>
              <a:rPr lang="en-US" b="1" dirty="0" err="1">
                <a:latin typeface="Comic Sans MS" panose="030F0702030302020204" pitchFamily="66" charset="0"/>
              </a:rPr>
              <a:t>dishonours</a:t>
            </a:r>
            <a:r>
              <a:rPr lang="en-US" b="1" dirty="0">
                <a:latin typeface="Comic Sans MS" panose="030F0702030302020204" pitchFamily="66" charset="0"/>
              </a:rPr>
              <a:t> you I will curse, and in you all the families of the earth shall be blessed.”[b]</a:t>
            </a:r>
          </a:p>
          <a:p>
            <a:r>
              <a:rPr lang="en-US" b="1" dirty="0">
                <a:latin typeface="Comic Sans MS" panose="030F0702030302020204" pitchFamily="66" charset="0"/>
              </a:rPr>
              <a:t>4 So Abram went, as the Lord had told him, and Lot went with him. Abram was seventy-five years old when he departed from Haran.</a:t>
            </a:r>
          </a:p>
          <a:p>
            <a:endParaRPr lang="en-US" dirty="0"/>
          </a:p>
        </p:txBody>
      </p:sp>
    </p:spTree>
    <p:extLst>
      <p:ext uri="{BB962C8B-B14F-4D97-AF65-F5344CB8AC3E}">
        <p14:creationId xmlns:p14="http://schemas.microsoft.com/office/powerpoint/2010/main" val="2629276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5996C-D381-9180-AC6B-9D521ECE9E80}"/>
              </a:ext>
            </a:extLst>
          </p:cNvPr>
          <p:cNvSpPr>
            <a:spLocks noGrp="1"/>
          </p:cNvSpPr>
          <p:nvPr>
            <p:ph type="title"/>
          </p:nvPr>
        </p:nvSpPr>
        <p:spPr>
          <a:solidFill>
            <a:srgbClr val="FFC000"/>
          </a:solidFill>
        </p:spPr>
        <p:txBody>
          <a:bodyPr/>
          <a:lstStyle/>
          <a:p>
            <a:pPr algn="ctr"/>
            <a:r>
              <a:rPr lang="en-US" b="1" dirty="0">
                <a:latin typeface="Comic Sans MS" panose="030F0702030302020204" pitchFamily="66" charset="0"/>
              </a:rPr>
              <a:t>John 14 v 8 - 11</a:t>
            </a:r>
            <a:endParaRPr lang="en-US" dirty="0"/>
          </a:p>
        </p:txBody>
      </p:sp>
      <p:sp>
        <p:nvSpPr>
          <p:cNvPr id="3" name="Content Placeholder 2">
            <a:extLst>
              <a:ext uri="{FF2B5EF4-FFF2-40B4-BE49-F238E27FC236}">
                <a16:creationId xmlns:a16="http://schemas.microsoft.com/office/drawing/2014/main" id="{A525EE25-6820-502E-5709-1DB38210211F}"/>
              </a:ext>
            </a:extLst>
          </p:cNvPr>
          <p:cNvSpPr>
            <a:spLocks noGrp="1"/>
          </p:cNvSpPr>
          <p:nvPr>
            <p:ph idx="1"/>
          </p:nvPr>
        </p:nvSpPr>
        <p:spPr>
          <a:solidFill>
            <a:srgbClr val="00B0F0"/>
          </a:solidFill>
        </p:spPr>
        <p:txBody>
          <a:bodyPr/>
          <a:lstStyle/>
          <a:p>
            <a:r>
              <a:rPr lang="en-US" b="1" dirty="0">
                <a:latin typeface="Comic Sans MS" panose="030F0702030302020204" pitchFamily="66" charset="0"/>
              </a:rPr>
              <a:t>8 Philip said to him, “Lord, show us the Father, and it is enough for us.” 9 Jesus said to him, “Have I been with you so long, and you still do not know me, Philip? Whoever has seen me has seen the Father. How can you say, ‘Show us the Father’? 10 Do you not believe that I am in the Father and the Father is in me? The words that I say to you I do not speak on my own authority, but the Father who dwells in me does his works. 11 Believe me that I am in the Father and the Father is in me, or else believe on account of the works themselves.</a:t>
            </a:r>
            <a:endParaRPr lang="en-US" dirty="0"/>
          </a:p>
        </p:txBody>
      </p:sp>
    </p:spTree>
    <p:extLst>
      <p:ext uri="{BB962C8B-B14F-4D97-AF65-F5344CB8AC3E}">
        <p14:creationId xmlns:p14="http://schemas.microsoft.com/office/powerpoint/2010/main" val="2164376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7C35B-4BBE-14A8-8669-FDD54110E495}"/>
              </a:ext>
            </a:extLst>
          </p:cNvPr>
          <p:cNvSpPr>
            <a:spLocks noGrp="1"/>
          </p:cNvSpPr>
          <p:nvPr>
            <p:ph type="title"/>
          </p:nvPr>
        </p:nvSpPr>
        <p:spPr>
          <a:solidFill>
            <a:srgbClr val="FFC000"/>
          </a:solidFill>
        </p:spPr>
        <p:txBody>
          <a:bodyPr/>
          <a:lstStyle/>
          <a:p>
            <a:pPr algn="ctr"/>
            <a:r>
              <a:rPr lang="en-US" b="1" dirty="0">
                <a:latin typeface="Comic Sans MS" panose="030F0702030302020204" pitchFamily="66" charset="0"/>
              </a:rPr>
              <a:t>Exodus 3:13-15</a:t>
            </a:r>
            <a:endParaRPr lang="en-US" dirty="0"/>
          </a:p>
        </p:txBody>
      </p:sp>
      <p:sp>
        <p:nvSpPr>
          <p:cNvPr id="3" name="Content Placeholder 2">
            <a:extLst>
              <a:ext uri="{FF2B5EF4-FFF2-40B4-BE49-F238E27FC236}">
                <a16:creationId xmlns:a16="http://schemas.microsoft.com/office/drawing/2014/main" id="{FBA3350C-CCD3-910A-07F9-1F13CD907E60}"/>
              </a:ext>
            </a:extLst>
          </p:cNvPr>
          <p:cNvSpPr>
            <a:spLocks noGrp="1"/>
          </p:cNvSpPr>
          <p:nvPr>
            <p:ph idx="1"/>
          </p:nvPr>
        </p:nvSpPr>
        <p:spPr>
          <a:solidFill>
            <a:srgbClr val="00B0F0"/>
          </a:solidFill>
        </p:spPr>
        <p:txBody>
          <a:bodyPr/>
          <a:lstStyle/>
          <a:p>
            <a:r>
              <a:rPr lang="en-US" b="1" dirty="0">
                <a:latin typeface="Comic Sans MS" panose="030F0702030302020204" pitchFamily="66" charset="0"/>
              </a:rPr>
              <a:t>13 Then Moses said to God, “If I come to the people of Israel and say to them, ‘The God of your fathers has sent me to you’, and they ask me, ‘What is his name?’ what shall I say to them?” 14 God said to Moses, “I am who I am.”[a] And he said, “Say this to the people of Israel, ‘I am has sent me to you.’” 15 God also said to Moses, “Say this to the people of Israel, ‘The Lord,[b] the God of your fathers, the God of Abraham, the God of Isaac, and the God of Jacob, has sent me to you.’ This is my name for ever, and thus I am to be remembered throughout all generations.</a:t>
            </a:r>
            <a:endParaRPr lang="en-US" dirty="0"/>
          </a:p>
        </p:txBody>
      </p:sp>
    </p:spTree>
    <p:extLst>
      <p:ext uri="{BB962C8B-B14F-4D97-AF65-F5344CB8AC3E}">
        <p14:creationId xmlns:p14="http://schemas.microsoft.com/office/powerpoint/2010/main" val="364002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4CDD4-06B4-38E4-C7C1-95C8BA686C97}"/>
              </a:ext>
            </a:extLst>
          </p:cNvPr>
          <p:cNvSpPr>
            <a:spLocks noGrp="1"/>
          </p:cNvSpPr>
          <p:nvPr>
            <p:ph type="title"/>
          </p:nvPr>
        </p:nvSpPr>
        <p:spPr>
          <a:solidFill>
            <a:srgbClr val="FFC000"/>
          </a:solidFill>
        </p:spPr>
        <p:txBody>
          <a:bodyPr>
            <a:normAutofit/>
          </a:bodyPr>
          <a:lstStyle/>
          <a:p>
            <a:pPr algn="ctr"/>
            <a:r>
              <a:rPr lang="en-US" b="1" dirty="0">
                <a:latin typeface="Comic Sans MS" panose="030F0702030302020204" pitchFamily="66" charset="0"/>
              </a:rPr>
              <a:t>John 7 v 37 - 39</a:t>
            </a:r>
            <a:endParaRPr lang="en-US" dirty="0"/>
          </a:p>
        </p:txBody>
      </p:sp>
      <p:sp>
        <p:nvSpPr>
          <p:cNvPr id="3" name="Content Placeholder 2">
            <a:extLst>
              <a:ext uri="{FF2B5EF4-FFF2-40B4-BE49-F238E27FC236}">
                <a16:creationId xmlns:a16="http://schemas.microsoft.com/office/drawing/2014/main" id="{9367438F-8EBC-1B23-644E-02BF6659E187}"/>
              </a:ext>
            </a:extLst>
          </p:cNvPr>
          <p:cNvSpPr>
            <a:spLocks noGrp="1"/>
          </p:cNvSpPr>
          <p:nvPr>
            <p:ph idx="1"/>
          </p:nvPr>
        </p:nvSpPr>
        <p:spPr>
          <a:solidFill>
            <a:srgbClr val="00B0F0"/>
          </a:solidFill>
        </p:spPr>
        <p:txBody>
          <a:bodyPr/>
          <a:lstStyle/>
          <a:p>
            <a:r>
              <a:rPr lang="en-US" b="1" dirty="0">
                <a:latin typeface="Comic Sans MS" panose="030F0702030302020204" pitchFamily="66" charset="0"/>
              </a:rPr>
              <a:t>37 On the last day of the feast, the great day, Jesus stood up and cried out, “If anyone thirsts, let him come to me and drink. 38 Whoever believes in me, as[f] the Scripture has said, ‘Out of his heart will flow rivers of living water.’” 39 Now this he said about the Spirit, whom those who believed in him were to receive, for as yet the Spirit had not been given, because Jesus was not yet glorified.</a:t>
            </a:r>
            <a:endParaRPr lang="en-US" dirty="0"/>
          </a:p>
        </p:txBody>
      </p:sp>
    </p:spTree>
    <p:extLst>
      <p:ext uri="{BB962C8B-B14F-4D97-AF65-F5344CB8AC3E}">
        <p14:creationId xmlns:p14="http://schemas.microsoft.com/office/powerpoint/2010/main" val="1882661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F2534-2557-9B1B-25D6-96E1537BD6B2}"/>
              </a:ext>
            </a:extLst>
          </p:cNvPr>
          <p:cNvSpPr>
            <a:spLocks noGrp="1"/>
          </p:cNvSpPr>
          <p:nvPr>
            <p:ph type="title"/>
          </p:nvPr>
        </p:nvSpPr>
        <p:spPr>
          <a:solidFill>
            <a:srgbClr val="FFC000"/>
          </a:solidFill>
        </p:spPr>
        <p:txBody>
          <a:bodyPr/>
          <a:lstStyle/>
          <a:p>
            <a:pPr algn="ctr"/>
            <a:r>
              <a:rPr lang="en-US" b="1" dirty="0">
                <a:latin typeface="Comic Sans MS" panose="030F0702030302020204" pitchFamily="66" charset="0"/>
              </a:rPr>
              <a:t>Psalm 34:7-9</a:t>
            </a:r>
            <a:endParaRPr lang="en-US" dirty="0"/>
          </a:p>
        </p:txBody>
      </p:sp>
      <p:sp>
        <p:nvSpPr>
          <p:cNvPr id="3" name="Content Placeholder 2">
            <a:extLst>
              <a:ext uri="{FF2B5EF4-FFF2-40B4-BE49-F238E27FC236}">
                <a16:creationId xmlns:a16="http://schemas.microsoft.com/office/drawing/2014/main" id="{2E9EFCBC-6D1C-69BF-33BA-C9377D32C7CF}"/>
              </a:ext>
            </a:extLst>
          </p:cNvPr>
          <p:cNvSpPr>
            <a:spLocks noGrp="1"/>
          </p:cNvSpPr>
          <p:nvPr>
            <p:ph idx="1"/>
          </p:nvPr>
        </p:nvSpPr>
        <p:spPr>
          <a:solidFill>
            <a:srgbClr val="00B0F0"/>
          </a:solidFill>
        </p:spPr>
        <p:txBody>
          <a:bodyPr/>
          <a:lstStyle/>
          <a:p>
            <a:r>
              <a:rPr lang="en-US" b="1" dirty="0">
                <a:latin typeface="Comic Sans MS" panose="030F0702030302020204" pitchFamily="66" charset="0"/>
              </a:rPr>
              <a:t>7 The angel of the Lord encamps</a:t>
            </a:r>
          </a:p>
          <a:p>
            <a:r>
              <a:rPr lang="en-US" b="1" dirty="0">
                <a:latin typeface="Comic Sans MS" panose="030F0702030302020204" pitchFamily="66" charset="0"/>
              </a:rPr>
              <a:t>    round those who fear him, and delivers them.</a:t>
            </a:r>
          </a:p>
          <a:p>
            <a:r>
              <a:rPr lang="en-US" b="1" dirty="0">
                <a:latin typeface="Comic Sans MS" panose="030F0702030302020204" pitchFamily="66" charset="0"/>
              </a:rPr>
              <a:t>8 Oh, taste and see that the Lord is good!</a:t>
            </a:r>
          </a:p>
          <a:p>
            <a:r>
              <a:rPr lang="en-US" b="1" dirty="0">
                <a:latin typeface="Comic Sans MS" panose="030F0702030302020204" pitchFamily="66" charset="0"/>
              </a:rPr>
              <a:t>    Blessed is the man who takes refuge in him!</a:t>
            </a:r>
          </a:p>
          <a:p>
            <a:r>
              <a:rPr lang="en-US" b="1" dirty="0">
                <a:latin typeface="Comic Sans MS" panose="030F0702030302020204" pitchFamily="66" charset="0"/>
              </a:rPr>
              <a:t>9 Oh, fear the Lord, you his saints,</a:t>
            </a:r>
          </a:p>
          <a:p>
            <a:r>
              <a:rPr lang="en-US" b="1">
                <a:latin typeface="Comic Sans MS" panose="030F0702030302020204" pitchFamily="66" charset="0"/>
              </a:rPr>
              <a:t>    for those who fear him have no lack!</a:t>
            </a:r>
          </a:p>
          <a:p>
            <a:endParaRPr lang="en-US" dirty="0"/>
          </a:p>
        </p:txBody>
      </p:sp>
    </p:spTree>
    <p:extLst>
      <p:ext uri="{BB962C8B-B14F-4D97-AF65-F5344CB8AC3E}">
        <p14:creationId xmlns:p14="http://schemas.microsoft.com/office/powerpoint/2010/main" val="749442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89809-0BE0-E11E-3562-4F7C895DAD20}"/>
              </a:ext>
            </a:extLst>
          </p:cNvPr>
          <p:cNvSpPr>
            <a:spLocks noGrp="1"/>
          </p:cNvSpPr>
          <p:nvPr>
            <p:ph type="title"/>
          </p:nvPr>
        </p:nvSpPr>
        <p:spPr>
          <a:solidFill>
            <a:srgbClr val="FFC000"/>
          </a:solidFill>
        </p:spPr>
        <p:txBody>
          <a:bodyPr anchor="ctr"/>
          <a:lstStyle/>
          <a:p>
            <a:pPr algn="ctr"/>
            <a:r>
              <a:rPr lang="en-US" b="1" dirty="0">
                <a:latin typeface="Comic Sans MS" panose="030F0702030302020204" pitchFamily="66" charset="0"/>
              </a:rPr>
              <a:t>2 Timothy 3 v 14 - 16</a:t>
            </a:r>
            <a:endParaRPr lang="en-US" dirty="0"/>
          </a:p>
        </p:txBody>
      </p:sp>
      <p:sp>
        <p:nvSpPr>
          <p:cNvPr id="3" name="Content Placeholder 2">
            <a:extLst>
              <a:ext uri="{FF2B5EF4-FFF2-40B4-BE49-F238E27FC236}">
                <a16:creationId xmlns:a16="http://schemas.microsoft.com/office/drawing/2014/main" id="{8E1AF662-72ED-6176-7275-29527BC3848A}"/>
              </a:ext>
            </a:extLst>
          </p:cNvPr>
          <p:cNvSpPr>
            <a:spLocks noGrp="1"/>
          </p:cNvSpPr>
          <p:nvPr>
            <p:ph idx="1"/>
          </p:nvPr>
        </p:nvSpPr>
        <p:spPr>
          <a:solidFill>
            <a:srgbClr val="00B0F0"/>
          </a:solidFill>
        </p:spPr>
        <p:txBody>
          <a:bodyPr/>
          <a:lstStyle/>
          <a:p>
            <a:r>
              <a:rPr lang="en-US" b="1" dirty="0">
                <a:latin typeface="Comic Sans MS" panose="030F0702030302020204" pitchFamily="66" charset="0"/>
              </a:rPr>
              <a:t>But as for you, continue in what you have learned and have firmly believed, knowing from whom[a] you learned it 15 and how from childhood you have been acquainted with the sacred writings, which are able to make you wise for salvation through faith in Christ Jesus. 16 All Scripture is breathed out by God and profitable for teaching, for reproof, for correction, and for training in righteousness, 17 that the man of God[b] may be competent, equipped for every good work.</a:t>
            </a:r>
            <a:endParaRPr lang="en-US" dirty="0"/>
          </a:p>
        </p:txBody>
      </p:sp>
    </p:spTree>
    <p:extLst>
      <p:ext uri="{BB962C8B-B14F-4D97-AF65-F5344CB8AC3E}">
        <p14:creationId xmlns:p14="http://schemas.microsoft.com/office/powerpoint/2010/main" val="1627290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54F74-52F8-D84C-E335-1049B3F6F745}"/>
              </a:ext>
            </a:extLst>
          </p:cNvPr>
          <p:cNvSpPr>
            <a:spLocks noGrp="1"/>
          </p:cNvSpPr>
          <p:nvPr>
            <p:ph type="title"/>
          </p:nvPr>
        </p:nvSpPr>
        <p:spPr>
          <a:solidFill>
            <a:srgbClr val="FFC000"/>
          </a:solidFill>
        </p:spPr>
        <p:txBody>
          <a:bodyPr/>
          <a:lstStyle/>
          <a:p>
            <a:pPr algn="ctr"/>
            <a:r>
              <a:rPr lang="it-IT" b="1" dirty="0">
                <a:latin typeface="Comic Sans MS" panose="030F0702030302020204" pitchFamily="66" charset="0"/>
              </a:rPr>
              <a:t>Genesis 3 v 1 - 7</a:t>
            </a:r>
            <a:endParaRPr lang="en-US" dirty="0"/>
          </a:p>
        </p:txBody>
      </p:sp>
      <p:sp>
        <p:nvSpPr>
          <p:cNvPr id="3" name="Content Placeholder 2">
            <a:extLst>
              <a:ext uri="{FF2B5EF4-FFF2-40B4-BE49-F238E27FC236}">
                <a16:creationId xmlns:a16="http://schemas.microsoft.com/office/drawing/2014/main" id="{4FD24999-1299-4402-51C8-7B09DF06D1D6}"/>
              </a:ext>
            </a:extLst>
          </p:cNvPr>
          <p:cNvSpPr>
            <a:spLocks noGrp="1"/>
          </p:cNvSpPr>
          <p:nvPr>
            <p:ph idx="1"/>
          </p:nvPr>
        </p:nvSpPr>
        <p:spPr>
          <a:solidFill>
            <a:srgbClr val="00B0F0"/>
          </a:solidFill>
        </p:spPr>
        <p:txBody>
          <a:bodyPr/>
          <a:lstStyle/>
          <a:p>
            <a:r>
              <a:rPr lang="en-US" b="1" dirty="0">
                <a:latin typeface="Comic Sans MS" panose="030F0702030302020204" pitchFamily="66" charset="0"/>
              </a:rPr>
              <a:t>3 Now the serpent was more crafty than any other beast of the field that the Lord God had made.</a:t>
            </a:r>
          </a:p>
          <a:p>
            <a:endParaRPr lang="en-US" b="1" dirty="0">
              <a:latin typeface="Comic Sans MS" panose="030F0702030302020204" pitchFamily="66" charset="0"/>
            </a:endParaRPr>
          </a:p>
          <a:p>
            <a:r>
              <a:rPr lang="en-US" b="1" dirty="0">
                <a:latin typeface="Comic Sans MS" panose="030F0702030302020204" pitchFamily="66" charset="0"/>
              </a:rPr>
              <a:t>He said to the woman, “Did God actually say, ‘You[a] shall not eat of any tree in the garden’?” 2 And the woman said to the serpent, “We may eat of the fruit of the trees in the garden, 3 but God said, ‘You shall not eat of the fruit of the tree that is in the midst of the garden, neither shall you touch it, lest you die.’” 4 But the serpent said to the woman, “You will not surely die. </a:t>
            </a:r>
            <a:endParaRPr lang="en-US" dirty="0"/>
          </a:p>
        </p:txBody>
      </p:sp>
    </p:spTree>
    <p:extLst>
      <p:ext uri="{BB962C8B-B14F-4D97-AF65-F5344CB8AC3E}">
        <p14:creationId xmlns:p14="http://schemas.microsoft.com/office/powerpoint/2010/main" val="4269543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6AF26-96D3-D109-326C-4B4FC07B29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256050-38A3-7559-1EA2-B64C335CB95A}"/>
              </a:ext>
            </a:extLst>
          </p:cNvPr>
          <p:cNvSpPr>
            <a:spLocks noGrp="1"/>
          </p:cNvSpPr>
          <p:nvPr>
            <p:ph type="title"/>
          </p:nvPr>
        </p:nvSpPr>
        <p:spPr>
          <a:solidFill>
            <a:srgbClr val="FFC000"/>
          </a:solidFill>
        </p:spPr>
        <p:txBody>
          <a:bodyPr/>
          <a:lstStyle/>
          <a:p>
            <a:pPr algn="ctr"/>
            <a:r>
              <a:rPr lang="it-IT" b="1" dirty="0">
                <a:latin typeface="Comic Sans MS" panose="030F0702030302020204" pitchFamily="66" charset="0"/>
              </a:rPr>
              <a:t>Genesis 3 v 1 - 7</a:t>
            </a:r>
            <a:endParaRPr lang="en-US" dirty="0"/>
          </a:p>
        </p:txBody>
      </p:sp>
      <p:sp>
        <p:nvSpPr>
          <p:cNvPr id="3" name="Content Placeholder 2">
            <a:extLst>
              <a:ext uri="{FF2B5EF4-FFF2-40B4-BE49-F238E27FC236}">
                <a16:creationId xmlns:a16="http://schemas.microsoft.com/office/drawing/2014/main" id="{61439E38-B553-9ED9-CAB2-E75AE24099C3}"/>
              </a:ext>
            </a:extLst>
          </p:cNvPr>
          <p:cNvSpPr>
            <a:spLocks noGrp="1"/>
          </p:cNvSpPr>
          <p:nvPr>
            <p:ph idx="1"/>
          </p:nvPr>
        </p:nvSpPr>
        <p:spPr>
          <a:solidFill>
            <a:srgbClr val="00B0F0"/>
          </a:solidFill>
        </p:spPr>
        <p:txBody>
          <a:bodyPr/>
          <a:lstStyle/>
          <a:p>
            <a:r>
              <a:rPr lang="en-US" b="1" dirty="0">
                <a:latin typeface="Comic Sans MS" panose="030F0702030302020204" pitchFamily="66" charset="0"/>
              </a:rPr>
              <a:t>5 For God knows that when you eat of it your eyes will be opened, and you will be like God, knowing good and evil.” 6 So when the woman saw that the tree was good for food, and that it was a delight to the eyes, and that the tree was to be desired to make one wise,[b] she took of its fruit and ate, and she also gave some to her husband who was with her, and he ate. 7 Then the eyes of both were opened, and they knew that they were naked. And they sewed fig leaves together and made themselves loincloths.</a:t>
            </a:r>
            <a:endParaRPr lang="en-US" dirty="0"/>
          </a:p>
        </p:txBody>
      </p:sp>
    </p:spTree>
    <p:extLst>
      <p:ext uri="{BB962C8B-B14F-4D97-AF65-F5344CB8AC3E}">
        <p14:creationId xmlns:p14="http://schemas.microsoft.com/office/powerpoint/2010/main" val="299976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24B90-1364-87A9-ADE9-2B3357B65505}"/>
              </a:ext>
            </a:extLst>
          </p:cNvPr>
          <p:cNvSpPr>
            <a:spLocks noGrp="1"/>
          </p:cNvSpPr>
          <p:nvPr>
            <p:ph type="title"/>
          </p:nvPr>
        </p:nvSpPr>
        <p:spPr>
          <a:xfrm>
            <a:off x="838200" y="351678"/>
            <a:ext cx="10515600" cy="1325563"/>
          </a:xfrm>
          <a:solidFill>
            <a:srgbClr val="FFC000"/>
          </a:solidFill>
        </p:spPr>
        <p:txBody>
          <a:bodyPr/>
          <a:lstStyle/>
          <a:p>
            <a:pPr algn="ctr"/>
            <a:r>
              <a:rPr lang="fr-FR" b="1" dirty="0">
                <a:latin typeface="Comic Sans MS" panose="030F0702030302020204" pitchFamily="66" charset="0"/>
              </a:rPr>
              <a:t>Exodus 20 v 3,4,7</a:t>
            </a:r>
            <a:endParaRPr lang="en-US" dirty="0"/>
          </a:p>
        </p:txBody>
      </p:sp>
      <p:sp>
        <p:nvSpPr>
          <p:cNvPr id="3" name="Content Placeholder 2">
            <a:extLst>
              <a:ext uri="{FF2B5EF4-FFF2-40B4-BE49-F238E27FC236}">
                <a16:creationId xmlns:a16="http://schemas.microsoft.com/office/drawing/2014/main" id="{5DC3EFB3-4377-1B30-6F9E-5394FD99C20A}"/>
              </a:ext>
            </a:extLst>
          </p:cNvPr>
          <p:cNvSpPr>
            <a:spLocks noGrp="1"/>
          </p:cNvSpPr>
          <p:nvPr>
            <p:ph idx="1"/>
          </p:nvPr>
        </p:nvSpPr>
        <p:spPr>
          <a:solidFill>
            <a:srgbClr val="00B0F0"/>
          </a:solidFill>
        </p:spPr>
        <p:txBody>
          <a:bodyPr/>
          <a:lstStyle/>
          <a:p>
            <a:r>
              <a:rPr lang="en-US" b="1" dirty="0">
                <a:latin typeface="Comic Sans MS" panose="030F0702030302020204" pitchFamily="66" charset="0"/>
              </a:rPr>
              <a:t>V 3 You shall have no other gods before[a] me.</a:t>
            </a:r>
          </a:p>
          <a:p>
            <a:endParaRPr lang="en-US" b="1" dirty="0">
              <a:latin typeface="Comic Sans MS" panose="030F0702030302020204" pitchFamily="66" charset="0"/>
            </a:endParaRPr>
          </a:p>
          <a:p>
            <a:r>
              <a:rPr lang="en-US" b="1" dirty="0">
                <a:latin typeface="Comic Sans MS" panose="030F0702030302020204" pitchFamily="66" charset="0"/>
              </a:rPr>
              <a:t>V 4 You shall not make for yourself a carved image, or any likeness of anything that is in heaven above, or that is in the earth beneath, or that is in the water under the earth</a:t>
            </a:r>
          </a:p>
          <a:p>
            <a:endParaRPr lang="en-US" b="1" dirty="0">
              <a:latin typeface="Comic Sans MS" panose="030F0702030302020204" pitchFamily="66" charset="0"/>
            </a:endParaRPr>
          </a:p>
          <a:p>
            <a:r>
              <a:rPr lang="en-US" b="1" dirty="0">
                <a:latin typeface="Comic Sans MS" panose="030F0702030302020204" pitchFamily="66" charset="0"/>
              </a:rPr>
              <a:t>V 7 You shall not take the name of the Lord your God in vain</a:t>
            </a:r>
          </a:p>
        </p:txBody>
      </p:sp>
    </p:spTree>
    <p:extLst>
      <p:ext uri="{BB962C8B-B14F-4D97-AF65-F5344CB8AC3E}">
        <p14:creationId xmlns:p14="http://schemas.microsoft.com/office/powerpoint/2010/main" val="935714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B7434-69F3-3A45-BBA5-4F2EC60940BA}"/>
              </a:ext>
            </a:extLst>
          </p:cNvPr>
          <p:cNvSpPr>
            <a:spLocks noGrp="1"/>
          </p:cNvSpPr>
          <p:nvPr>
            <p:ph type="title"/>
          </p:nvPr>
        </p:nvSpPr>
        <p:spPr>
          <a:solidFill>
            <a:srgbClr val="FFC000"/>
          </a:solidFill>
        </p:spPr>
        <p:txBody>
          <a:bodyPr/>
          <a:lstStyle/>
          <a:p>
            <a:pPr algn="ctr"/>
            <a:r>
              <a:rPr lang="nn-NO" b="1" dirty="0">
                <a:latin typeface="Comic Sans MS" panose="030F0702030302020204" pitchFamily="66" charset="0"/>
              </a:rPr>
              <a:t>Genesis 27 v 20</a:t>
            </a:r>
            <a:endParaRPr lang="en-US" dirty="0"/>
          </a:p>
        </p:txBody>
      </p:sp>
      <p:sp>
        <p:nvSpPr>
          <p:cNvPr id="3" name="Content Placeholder 2">
            <a:extLst>
              <a:ext uri="{FF2B5EF4-FFF2-40B4-BE49-F238E27FC236}">
                <a16:creationId xmlns:a16="http://schemas.microsoft.com/office/drawing/2014/main" id="{6701355C-94DE-D5F6-CCB8-794F7C6376A4}"/>
              </a:ext>
            </a:extLst>
          </p:cNvPr>
          <p:cNvSpPr>
            <a:spLocks noGrp="1"/>
          </p:cNvSpPr>
          <p:nvPr>
            <p:ph idx="1"/>
          </p:nvPr>
        </p:nvSpPr>
        <p:spPr>
          <a:solidFill>
            <a:srgbClr val="00B0F0"/>
          </a:solidFill>
        </p:spPr>
        <p:txBody>
          <a:bodyPr>
            <a:normAutofit/>
          </a:bodyPr>
          <a:lstStyle/>
          <a:p>
            <a:r>
              <a:rPr lang="en-US" b="1" dirty="0">
                <a:latin typeface="Comic Sans MS" panose="030F0702030302020204" pitchFamily="66" charset="0"/>
              </a:rPr>
              <a:t>20 But Isaac said to his son, “How is it that you have found it so quickly, my son?” He answered, “Because the Lord your God granted me success.”</a:t>
            </a:r>
            <a:endParaRPr lang="en-US" dirty="0"/>
          </a:p>
        </p:txBody>
      </p:sp>
    </p:spTree>
    <p:extLst>
      <p:ext uri="{BB962C8B-B14F-4D97-AF65-F5344CB8AC3E}">
        <p14:creationId xmlns:p14="http://schemas.microsoft.com/office/powerpoint/2010/main" val="327343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C0CDD-7CEB-E3B1-19DB-8B16EC3C60D2}"/>
              </a:ext>
            </a:extLst>
          </p:cNvPr>
          <p:cNvSpPr>
            <a:spLocks noGrp="1"/>
          </p:cNvSpPr>
          <p:nvPr>
            <p:ph type="title"/>
          </p:nvPr>
        </p:nvSpPr>
        <p:spPr>
          <a:solidFill>
            <a:srgbClr val="FFC000"/>
          </a:solidFill>
        </p:spPr>
        <p:txBody>
          <a:bodyPr>
            <a:normAutofit/>
          </a:bodyPr>
          <a:lstStyle/>
          <a:p>
            <a:pPr algn="ctr"/>
            <a:r>
              <a:rPr lang="fr-FR" b="1" dirty="0">
                <a:latin typeface="Comic Sans MS" panose="030F0702030302020204" pitchFamily="66" charset="0"/>
              </a:rPr>
              <a:t>Romans 3:22-24</a:t>
            </a:r>
            <a:endParaRPr lang="en-US" dirty="0"/>
          </a:p>
        </p:txBody>
      </p:sp>
      <p:sp>
        <p:nvSpPr>
          <p:cNvPr id="3" name="Content Placeholder 2">
            <a:extLst>
              <a:ext uri="{FF2B5EF4-FFF2-40B4-BE49-F238E27FC236}">
                <a16:creationId xmlns:a16="http://schemas.microsoft.com/office/drawing/2014/main" id="{F67C9AA2-B9E9-29D1-25B4-ACDED373FA34}"/>
              </a:ext>
            </a:extLst>
          </p:cNvPr>
          <p:cNvSpPr>
            <a:spLocks noGrp="1"/>
          </p:cNvSpPr>
          <p:nvPr>
            <p:ph idx="1"/>
          </p:nvPr>
        </p:nvSpPr>
        <p:spPr>
          <a:solidFill>
            <a:srgbClr val="00B0F0"/>
          </a:solidFill>
        </p:spPr>
        <p:txBody>
          <a:bodyPr/>
          <a:lstStyle/>
          <a:p>
            <a:r>
              <a:rPr lang="en-US" b="1" dirty="0">
                <a:latin typeface="Comic Sans MS" panose="030F0702030302020204" pitchFamily="66" charset="0"/>
              </a:rPr>
              <a:t>22 the righteousness of God through faith in Jesus Christ for all who believe. For there is no distinction: 23 for all have sinned and fall short of the glory of God, 24 and are justified by his grace as a gift, through the redemption that is in Christ Jesus,</a:t>
            </a:r>
            <a:endParaRPr lang="en-US" dirty="0"/>
          </a:p>
        </p:txBody>
      </p:sp>
    </p:spTree>
    <p:extLst>
      <p:ext uri="{BB962C8B-B14F-4D97-AF65-F5344CB8AC3E}">
        <p14:creationId xmlns:p14="http://schemas.microsoft.com/office/powerpoint/2010/main" val="27298876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2214D-BEDF-400F-E45B-ABC610A323B6}"/>
              </a:ext>
            </a:extLst>
          </p:cNvPr>
          <p:cNvSpPr>
            <a:spLocks noGrp="1"/>
          </p:cNvSpPr>
          <p:nvPr>
            <p:ph type="title"/>
          </p:nvPr>
        </p:nvSpPr>
        <p:spPr>
          <a:solidFill>
            <a:srgbClr val="FFC000"/>
          </a:solidFill>
        </p:spPr>
        <p:txBody>
          <a:bodyPr/>
          <a:lstStyle/>
          <a:p>
            <a:pPr algn="ctr"/>
            <a:r>
              <a:rPr lang="en-US" b="1" dirty="0">
                <a:latin typeface="Comic Sans MS" panose="030F0702030302020204" pitchFamily="66" charset="0"/>
              </a:rPr>
              <a:t>Romans 6 v 23</a:t>
            </a:r>
            <a:endParaRPr lang="en-US" dirty="0"/>
          </a:p>
        </p:txBody>
      </p:sp>
      <p:sp>
        <p:nvSpPr>
          <p:cNvPr id="3" name="Content Placeholder 2">
            <a:extLst>
              <a:ext uri="{FF2B5EF4-FFF2-40B4-BE49-F238E27FC236}">
                <a16:creationId xmlns:a16="http://schemas.microsoft.com/office/drawing/2014/main" id="{CD4375F9-626B-3B93-835F-D5AFC1D845A8}"/>
              </a:ext>
            </a:extLst>
          </p:cNvPr>
          <p:cNvSpPr>
            <a:spLocks noGrp="1"/>
          </p:cNvSpPr>
          <p:nvPr>
            <p:ph idx="1"/>
          </p:nvPr>
        </p:nvSpPr>
        <p:spPr>
          <a:solidFill>
            <a:srgbClr val="00B0F0"/>
          </a:solidFill>
        </p:spPr>
        <p:txBody>
          <a:bodyPr>
            <a:normAutofit/>
          </a:bodyPr>
          <a:lstStyle/>
          <a:p>
            <a:r>
              <a:rPr lang="en-US" b="1" dirty="0">
                <a:latin typeface="Comic Sans MS" panose="030F0702030302020204" pitchFamily="66" charset="0"/>
              </a:rPr>
              <a:t>23 For the wages of sin is death, but the free gift of God is eternal life in Christ Jesus our Lord.</a:t>
            </a:r>
            <a:endParaRPr lang="en-US" dirty="0"/>
          </a:p>
        </p:txBody>
      </p:sp>
    </p:spTree>
    <p:extLst>
      <p:ext uri="{BB962C8B-B14F-4D97-AF65-F5344CB8AC3E}">
        <p14:creationId xmlns:p14="http://schemas.microsoft.com/office/powerpoint/2010/main" val="2254641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56582-9432-0A04-E09C-49CE4E0028E7}"/>
              </a:ext>
            </a:extLst>
          </p:cNvPr>
          <p:cNvSpPr>
            <a:spLocks noGrp="1"/>
          </p:cNvSpPr>
          <p:nvPr>
            <p:ph type="title"/>
          </p:nvPr>
        </p:nvSpPr>
        <p:spPr>
          <a:solidFill>
            <a:srgbClr val="FFC000"/>
          </a:solidFill>
        </p:spPr>
        <p:txBody>
          <a:bodyPr>
            <a:normAutofit/>
          </a:bodyPr>
          <a:lstStyle/>
          <a:p>
            <a:pPr algn="ctr"/>
            <a:r>
              <a:rPr lang="en-US" b="1" dirty="0">
                <a:latin typeface="Comic Sans MS" panose="030F0702030302020204" pitchFamily="66" charset="0"/>
              </a:rPr>
              <a:t>2 Corinthians 5 v 17</a:t>
            </a:r>
            <a:endParaRPr lang="en-US" dirty="0"/>
          </a:p>
        </p:txBody>
      </p:sp>
      <p:sp>
        <p:nvSpPr>
          <p:cNvPr id="3" name="Content Placeholder 2">
            <a:extLst>
              <a:ext uri="{FF2B5EF4-FFF2-40B4-BE49-F238E27FC236}">
                <a16:creationId xmlns:a16="http://schemas.microsoft.com/office/drawing/2014/main" id="{FA5CC492-6EAD-2B2C-58E6-B83EBA54C89A}"/>
              </a:ext>
            </a:extLst>
          </p:cNvPr>
          <p:cNvSpPr>
            <a:spLocks noGrp="1"/>
          </p:cNvSpPr>
          <p:nvPr>
            <p:ph idx="1"/>
          </p:nvPr>
        </p:nvSpPr>
        <p:spPr>
          <a:solidFill>
            <a:srgbClr val="00B0F0"/>
          </a:solidFill>
        </p:spPr>
        <p:txBody>
          <a:bodyPr/>
          <a:lstStyle/>
          <a:p>
            <a:r>
              <a:rPr lang="en-US" b="1" dirty="0">
                <a:latin typeface="Comic Sans MS" panose="030F0702030302020204" pitchFamily="66" charset="0"/>
              </a:rPr>
              <a:t>17 Therefore, if anyone is in Christ, he is a new creation.[b] The old has passed away; behold, the new has come.</a:t>
            </a:r>
            <a:endParaRPr lang="en-US" dirty="0"/>
          </a:p>
        </p:txBody>
      </p:sp>
    </p:spTree>
    <p:extLst>
      <p:ext uri="{BB962C8B-B14F-4D97-AF65-F5344CB8AC3E}">
        <p14:creationId xmlns:p14="http://schemas.microsoft.com/office/powerpoint/2010/main" val="179483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29</TotalTime>
  <Words>1408</Words>
  <Application>Microsoft Office PowerPoint</Application>
  <PresentationFormat>Widescreen</PresentationFormat>
  <Paragraphs>41</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Aptos Display</vt:lpstr>
      <vt:lpstr>Arial</vt:lpstr>
      <vt:lpstr>Comic Sans MS</vt:lpstr>
      <vt:lpstr>Office Theme</vt:lpstr>
      <vt:lpstr>All scriptures from ESV</vt:lpstr>
      <vt:lpstr>2 Timothy 3 v 14 - 16</vt:lpstr>
      <vt:lpstr>Genesis 3 v 1 - 7</vt:lpstr>
      <vt:lpstr>Genesis 3 v 1 - 7</vt:lpstr>
      <vt:lpstr>Exodus 20 v 3,4,7</vt:lpstr>
      <vt:lpstr>Genesis 27 v 20</vt:lpstr>
      <vt:lpstr>Romans 3:22-24</vt:lpstr>
      <vt:lpstr>Romans 6 v 23</vt:lpstr>
      <vt:lpstr>2 Corinthians 5 v 17</vt:lpstr>
      <vt:lpstr>Genesis 9 v 11 - 17</vt:lpstr>
      <vt:lpstr>Genesis 12 v 1 - 4</vt:lpstr>
      <vt:lpstr>John 14 v 8 - 11</vt:lpstr>
      <vt:lpstr>Exodus 3:13-15</vt:lpstr>
      <vt:lpstr>John 7 v 37 - 39</vt:lpstr>
      <vt:lpstr>Psalm 34:7-9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Collins</dc:creator>
  <cp:lastModifiedBy>Michael Collins</cp:lastModifiedBy>
  <cp:revision>2</cp:revision>
  <dcterms:created xsi:type="dcterms:W3CDTF">2026-05-07T10:48:11Z</dcterms:created>
  <dcterms:modified xsi:type="dcterms:W3CDTF">2026-05-22T15:25:31Z</dcterms:modified>
</cp:coreProperties>
</file>